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50ce289c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50ce289c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50ce289c9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50ce289c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50ce289c9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50ce289c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Draft Outcome Data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</a:t>
            </a:r>
            <a:r>
              <a:rPr lang="en"/>
              <a:t> by Ryan Cannady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One of the most important parts of an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NFL teams success is through the draft!</a:t>
            </a:r>
            <a:endParaRPr b="1"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16500" r="1650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</a:rPr>
              <a:t>The Problem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It is very difficult to tell which players should get drafted and in what rounds.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0" l="24881" r="24881" t="0"/>
          <a:stretch/>
        </p:blipFill>
        <p:spPr>
          <a:xfrm>
            <a:off x="-9150" y="0"/>
            <a:ext cx="45944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</a:rPr>
              <a:t>What is the s</a:t>
            </a:r>
            <a:r>
              <a:rPr lang="en" sz="4400">
                <a:solidFill>
                  <a:schemeClr val="lt1"/>
                </a:solidFill>
              </a:rPr>
              <a:t>olution?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 am in the process of building a model to help determine where the player should be drafted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60950" y="2700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and answers about data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2575"/>
            <a:ext cx="6541664" cy="380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485100" y="12650"/>
            <a:ext cx="8173800" cy="51309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15" y="146133"/>
            <a:ext cx="7879970" cy="4863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13" y="3163"/>
            <a:ext cx="7705776" cy="51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1569750" y="34675"/>
            <a:ext cx="600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Hist plots of My Data features</a:t>
            </a:r>
            <a:endParaRPr b="1"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5490650" y="1000925"/>
            <a:ext cx="3199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This bar graph shows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The average approximate value(AV)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Based on the round Drafted!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Path to </a:t>
            </a:r>
            <a:r>
              <a:rPr lang="en" sz="2800"/>
              <a:t>success</a:t>
            </a:r>
            <a:endParaRPr sz="2800"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185575" y="2206375"/>
            <a:ext cx="2808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With this  knowledge hopefully teams will be able to make better </a:t>
            </a:r>
            <a:r>
              <a:rPr lang="en"/>
              <a:t>decisions</a:t>
            </a:r>
            <a:r>
              <a:rPr lang="en"/>
              <a:t> in future drafts!</a:t>
            </a:r>
            <a:endParaRPr/>
          </a:p>
        </p:txBody>
      </p:sp>
      <p:sp>
        <p:nvSpPr>
          <p:cNvPr id="119" name="Google Shape;119;p21"/>
          <p:cNvSpPr txBox="1"/>
          <p:nvPr>
            <p:ph type="title"/>
          </p:nvPr>
        </p:nvSpPr>
        <p:spPr>
          <a:xfrm>
            <a:off x="4337500" y="226150"/>
            <a:ext cx="3753900" cy="962100"/>
          </a:xfrm>
          <a:prstGeom prst="rect">
            <a:avLst/>
          </a:prstGeom>
          <a:solidFill>
            <a:srgbClr val="C09159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Machine Models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20" name="Google Shape;120;p21"/>
          <p:cNvCxnSpPr>
            <a:stCxn id="119" idx="2"/>
            <a:endCxn id="121" idx="0"/>
          </p:cNvCxnSpPr>
          <p:nvPr/>
        </p:nvCxnSpPr>
        <p:spPr>
          <a:xfrm>
            <a:off x="6214450" y="1188250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21"/>
          <p:cNvSpPr txBox="1"/>
          <p:nvPr>
            <p:ph type="title"/>
          </p:nvPr>
        </p:nvSpPr>
        <p:spPr>
          <a:xfrm>
            <a:off x="4337500" y="1498251"/>
            <a:ext cx="3753900" cy="962100"/>
          </a:xfrm>
          <a:prstGeom prst="rect">
            <a:avLst/>
          </a:prstGeom>
          <a:solidFill>
            <a:srgbClr val="997449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Better Picks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22" name="Google Shape;122;p21"/>
          <p:cNvCxnSpPr>
            <a:stCxn id="121" idx="2"/>
            <a:endCxn id="123" idx="0"/>
          </p:cNvCxnSpPr>
          <p:nvPr/>
        </p:nvCxnSpPr>
        <p:spPr>
          <a:xfrm>
            <a:off x="6214450" y="2460351"/>
            <a:ext cx="0" cy="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21"/>
          <p:cNvSpPr txBox="1"/>
          <p:nvPr>
            <p:ph type="title"/>
          </p:nvPr>
        </p:nvSpPr>
        <p:spPr>
          <a:xfrm>
            <a:off x="4337501" y="2770357"/>
            <a:ext cx="3753900" cy="962100"/>
          </a:xfrm>
          <a:prstGeom prst="rect">
            <a:avLst/>
          </a:prstGeom>
          <a:solidFill>
            <a:srgbClr val="7E5F3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More wins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4337501" y="4085857"/>
            <a:ext cx="3753900" cy="962100"/>
          </a:xfrm>
          <a:prstGeom prst="rect">
            <a:avLst/>
          </a:prstGeom>
          <a:solidFill>
            <a:srgbClr val="624A2E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More Revenue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25" name="Google Shape;125;p21"/>
          <p:cNvCxnSpPr>
            <a:stCxn id="123" idx="2"/>
            <a:endCxn id="124" idx="0"/>
          </p:cNvCxnSpPr>
          <p:nvPr/>
        </p:nvCxnSpPr>
        <p:spPr>
          <a:xfrm>
            <a:off x="6214451" y="3732457"/>
            <a:ext cx="0" cy="35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